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0" r:id="rId3"/>
    <p:sldId id="264" r:id="rId4"/>
    <p:sldId id="261" r:id="rId5"/>
    <p:sldId id="257" r:id="rId6"/>
    <p:sldId id="263" r:id="rId7"/>
    <p:sldId id="265" r:id="rId8"/>
    <p:sldId id="266" r:id="rId9"/>
    <p:sldId id="268" r:id="rId10"/>
    <p:sldId id="26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C41-3810-42AC-A519-31698F846382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F755-DE1F-4055-9957-4846DCE0F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C41-3810-42AC-A519-31698F846382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F755-DE1F-4055-9957-4846DCE0F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C41-3810-42AC-A519-31698F846382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F755-DE1F-4055-9957-4846DCE0F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C41-3810-42AC-A519-31698F846382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F755-DE1F-4055-9957-4846DCE0F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C41-3810-42AC-A519-31698F846382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F755-DE1F-4055-9957-4846DCE0F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C41-3810-42AC-A519-31698F846382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F755-DE1F-4055-9957-4846DCE0F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C41-3810-42AC-A519-31698F846382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F755-DE1F-4055-9957-4846DCE0F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C41-3810-42AC-A519-31698F846382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F755-DE1F-4055-9957-4846DCE0F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C41-3810-42AC-A519-31698F846382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F755-DE1F-4055-9957-4846DCE0F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C41-3810-42AC-A519-31698F846382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F755-DE1F-4055-9957-4846DCE0F3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C41-3810-42AC-A519-31698F846382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2F755-DE1F-4055-9957-4846DCE0F3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2E2F755-DE1F-4055-9957-4846DCE0F39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EB7BC41-3810-42AC-A519-31698F846382}" type="datetimeFigureOut">
              <a:rPr lang="ru-RU" smtClean="0"/>
              <a:t>22.03.2024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4369296" cy="3456384"/>
          </a:xfrm>
        </p:spPr>
        <p:txBody>
          <a:bodyPr/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Родительский авторитет: традиции семейного воспитания</a:t>
            </a:r>
            <a:b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70" y="620688"/>
            <a:ext cx="3580868" cy="5481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2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61206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 казачьем быте и обычаях писали известные русские литераторы. В народе и до сих пор помнят старинные казачьи песни, а свадебные обряды выполняются неукоснительно, с благословением. Встречают хлебом-солью, за ворота кожух козлиный бросают, и невесту жених выкупает по всем правилам, со свахой, подругами, прибаутками и подарками.</a:t>
            </a: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1887091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592542" y="3140968"/>
            <a:ext cx="76328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детства помнят казаки Божью заповедь:</a:t>
            </a:r>
            <a:r>
              <a:rPr lang="ru-RU" sz="2000" b="1" dirty="0">
                <a:solidFill>
                  <a:srgbClr val="A9A5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Чти отца твоего и матерь твою, да благо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будет и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будеши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долголетен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Земли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вот после такого воспитания и обучения получался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матёрый казачина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».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Конечно, такое воспитание было не во всех казачьих семьях. Но, чем древнее был род, тем тщательнее и обширнее было воспитание. И сами казаки не всегда вдавались в суть этого процесса – как их самих учили, так и они учат. Предки завещали! И что мы в них заложим, то и получится потом. к говорил один старик-казак:                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Казаков много не бывает, но мало не покажется!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1741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34" y="2420888"/>
            <a:ext cx="2708081" cy="4188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1\Desktop\46890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52" y="369404"/>
            <a:ext cx="4941087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19975" y="157842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</a:t>
            </a:r>
          </a:p>
          <a:p>
            <a:pPr lvl="0"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362274"/>
          </a:xfrm>
        </p:spPr>
        <p:txBody>
          <a:bodyPr/>
          <a:lstStyle/>
          <a:p>
            <a:pPr algn="ctr"/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Чтобы понять сущность казачества, особенности его образа жизни преданной службы царю и отечеству, воинской доблести и славы, необходимо вникнуть в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систему воспитания детей казаков и прежде всего мальчиков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4789"/>
            <a:ext cx="3424658" cy="3324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8185" y="2636912"/>
            <a:ext cx="426924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Формировать особый дух казачества начинали с младенчества. Обряды традиции, празднования особых жизненных событий, связанных со становлением характера казачонка, передавалось из поколени</a:t>
            </a:r>
            <a:r>
              <a:rPr lang="ru-RU" sz="2400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я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в поколения.</a:t>
            </a:r>
          </a:p>
          <a:p>
            <a:pPr algn="ctr"/>
            <a:br>
              <a:rPr lang="ru-RU" sz="2400" b="1" spc="-10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Казачьи семьи</a:t>
            </a:r>
          </a:p>
        </p:txBody>
      </p:sp>
      <p:pic>
        <p:nvPicPr>
          <p:cNvPr id="5" name="Picture 19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4610"/>
            <a:ext cx="5114298" cy="3478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19" y="1508190"/>
            <a:ext cx="24482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Большой считалась семья из 13 человек: отец, мать, родители отца, два взрослых сына и семь малолетних детей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013" y="4986065"/>
            <a:ext cx="7784377" cy="1102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Среднее семейство насчитывало</a:t>
            </a:r>
          </a:p>
          <a:p>
            <a:pPr lvl="0" algn="ctr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6 до 9 душ, и малая семья</a:t>
            </a:r>
          </a:p>
          <a:p>
            <a:pPr lvl="0" algn="ctr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состояла из 4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5881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98" y="25551"/>
            <a:ext cx="7897688" cy="451121"/>
          </a:xfrm>
        </p:spPr>
        <p:txBody>
          <a:bodyPr/>
          <a:lstStyle/>
          <a:p>
            <a:pPr algn="ctr"/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Воспитание мальчика - казака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Мальчика стригли первый раз, когда ему исполнятся год. Этот обряд описан в древнерусских летописях как великокняжеский, и неизвестно, пришел ли он на Русь из степи или в степь от Руси. У казаков он сохранился до наших дней.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" y="1196752"/>
            <a:ext cx="4748044" cy="4781649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endParaRPr lang="ru-RU" sz="1600" b="1" spc="-1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marL="114300" indent="0" algn="just">
              <a:buNone/>
            </a:pPr>
            <a:r>
              <a:rPr lang="ru-RU" sz="1600" b="1" spc="-10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Подстриженного мальчонку женщины передавали мужчинам, и те несли его к церкви. Там его ждал неоседланный конь. Казачонка сажали верхом на коня на расстеленный шелковый платок (в которые потом заворачивали первые волосы) и гадали, как он будет себя вести, по малейшим приметам стараясь угадать судьбу будущего воина. Схватиться за гриву — будет жив. Заплачет, повалиться с коня — быть убитому. Коня обводили вокруг церкви. Потом отец брал его на руки, а крестный надевал на них обоих портупею так, чтобы издали казалось: идет по улице казак при шашке. Крестная снимала с отца и сына шашку со словами: </a:t>
            </a:r>
            <a:r>
              <a:rPr lang="en-US" sz="1600" b="1" spc="-10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«</a:t>
            </a:r>
            <a:r>
              <a:rPr lang="ru-RU" sz="1600" b="1" spc="-10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Возьми, крестный шашку, нашему казаку еще расти нужно. Сохраняя ее до срока</a:t>
            </a:r>
            <a:r>
              <a:rPr lang="en-US" sz="1600" b="1" spc="-10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». </a:t>
            </a:r>
            <a:r>
              <a:rPr lang="ru-RU" sz="1600" b="1" spc="-10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Крестный принимал оружие, хранил его и вручал крестнику в семнадцать лет, после того как малолетку приписывали к полку.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42" y="1484784"/>
            <a:ext cx="3371846" cy="3628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66" y="5392738"/>
            <a:ext cx="8221687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just">
              <a:spcBef>
                <a:spcPct val="20000"/>
              </a:spcBef>
              <a:buClr>
                <a:srgbClr val="A9A57C"/>
              </a:buClr>
            </a:pPr>
            <a:endParaRPr lang="ru-RU" sz="1600" b="1" spc="-1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114300" lvl="0" algn="just">
              <a:spcBef>
                <a:spcPct val="20000"/>
              </a:spcBef>
              <a:buClr>
                <a:srgbClr val="A9A57C"/>
              </a:buClr>
            </a:pPr>
            <a:endParaRPr lang="ru-RU" sz="800" b="1" spc="-1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114300" lvl="0" algn="just">
              <a:spcBef>
                <a:spcPct val="20000"/>
              </a:spcBef>
              <a:buClr>
                <a:srgbClr val="A9A57C"/>
              </a:buClr>
            </a:pPr>
            <a:r>
              <a:rPr lang="ru-RU" sz="1600" b="1" spc="-100" dirty="0">
                <a:solidFill>
                  <a:srgbClr val="002060"/>
                </a:solidFill>
                <a:latin typeface="Comic Sans MS" pitchFamily="66" charset="0"/>
              </a:rPr>
              <a:t>Он же, крестный, обучал церковным обычаям, но и в большей степени всем видам воинского искусства. Считалось, что отец может быть излишне строг или чрезмерно мягок — поскольку это его плоть и кровь, а крестны</a:t>
            </a:r>
            <a:r>
              <a:rPr lang="ru-RU" sz="1600" b="1" spc="-1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й — духовный отец — будет и строг, и справедлив.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5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заки от казаков ведутся Вешенский базар - станица Вешенская и все о ней: история, казачество, Дон, Шолохов, Шолоховский район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348880"/>
            <a:ext cx="2448272" cy="32317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404665"/>
            <a:ext cx="82089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Comic Sans MS" pitchFamily="66" charset="0"/>
              </a:rPr>
              <a:t>Обучение мальчика – казака начиналось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FF0000"/>
                </a:solidFill>
                <a:latin typeface="Comic Sans MS" pitchFamily="66" charset="0"/>
              </a:rPr>
              <a:t>после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FF0000"/>
                </a:solidFill>
                <a:latin typeface="Comic Sans MS" pitchFamily="66" charset="0"/>
              </a:rPr>
              <a:t>праздника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FF0000"/>
                </a:solidFill>
                <a:latin typeface="Comic Sans MS" pitchFamily="66" charset="0"/>
              </a:rPr>
              <a:t>первых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FF0000"/>
                </a:solidFill>
                <a:latin typeface="Comic Sans MS" pitchFamily="66" charset="0"/>
              </a:rPr>
              <a:t>штанов</a:t>
            </a:r>
            <a:r>
              <a:rPr lang="en-US" sz="1700" b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algn="just"/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Лет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с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трёх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пяти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казачонка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уже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приучали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к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верховой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езде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Обучение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было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тяжёлым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и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постоянным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Рукопашному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бою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учили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с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трёх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лет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передавая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особые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в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каждом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роду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хранившиеся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приёмы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Стрелять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учили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с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семи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лет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рубить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шашкой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с</a:t>
            </a:r>
            <a:r>
              <a:rPr lang="en-US" sz="17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десяти.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988840"/>
            <a:ext cx="56166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Возрастной процесс воспитания Весь процесс развития казака строился по спирали. Каждый виток в ней – это замкнутый цикл, и занимал он определённый возрастной период. Каждый из этих уровней включал в себя физическое, интеллектуальное и нравственное (духовное) развитие. Физическое развитие было основным в возрасте от 8 лет и до 12 лет. До 7-8 лет казачонок жил на женской половине куреня. В этот момент воспитание шло и от женской части семьи и от мужской. В основном, в его основе лежала наглядность. И главное здесь – личный пример старших и погружение мальца в соответствующую среду.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08617"/>
            <a:ext cx="79208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700" b="1" dirty="0">
                <a:solidFill>
                  <a:srgbClr val="002060"/>
                </a:solidFill>
                <a:latin typeface="Comic Sans MS" pitchFamily="66" charset="0"/>
              </a:rPr>
              <a:t>На стене в курене висела шашка отцовская (или дедовская). Лампасы, папахи, фуражки на близких мальцу людях. Кресты и медали на груди деда, отца, дядьки или крёстного.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45" y="1625135"/>
            <a:ext cx="3762375" cy="3999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4938" y="1196752"/>
            <a:ext cx="42610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А ещё пословицы и поговорки из уст старших. В этот период мужчины следили за тем, как формируется казачонок. Женщинам всё меньше позволяли сюсюкаться с ним: </a:t>
            </a: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Не портьте, бабы, казака!</a:t>
            </a: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»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Если где-то ушибся и заплакал, то поучали: </a:t>
            </a: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Не плач, ты же казак, а казак не плачет!</a:t>
            </a: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»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И тогда в казачонке постепенно складывалось убеждение, что то, о чём поют и что говорят старшие, то они и делают, такие же поступки и совершают. И это всё настоящее.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3812" y="332656"/>
            <a:ext cx="7506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9A57C">
                    <a:lumMod val="75000"/>
                  </a:srgbClr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А ещё сказки на ночь, о том, как казаки побеждают ведьм и чудищ несусветных, и как с честью выходят из той или иной ситуации. А ещё песни, которые казаки и казачки постоянно поют. О славе казачьей, былых походах, битвах и героях.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9621" y="5643655"/>
            <a:ext cx="7654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И так же будет поступать он сам. Видимо, существует определённый образ Казака, идеального Казака, на основе которого сложилась вся казачья культура бытия, ну и, конечно ,воспитания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8620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7"/>
            <a:ext cx="4248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Воспитание девочки в казачьей семье очень сильно отличалось от воспитания мальчика, потому что у них было другое предназначение: стать хорошей хозяйкой, многодетной матерью, верной женой и помощницей в жизни, крепким тылом воина — казака Рождение девочки не праздновали так широко, как рождение мальчика, при известии о ее рождении не грохотали выстрелы. </a:t>
            </a:r>
            <a:endParaRPr lang="ru-RU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3752166"/>
            <a:ext cx="77048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Однако появление на свет девочки тоже было радостью — тихой, домашней, овеянной легендами и молитвами. Если мальчика постоянно настраивали на то, что он должен быть первым, быть на людях, постоянно соревноваться, то девочке внушалось, что самое главное — спокойная душа и чистое сердце, а счастье — крепкая семья и честно заработанный достаток, хотя жизнь казачки была полна великих тревог, а трудов и стараний в ней было не меньше, а то и больше, чем в жизни казака</a:t>
            </a:r>
            <a:r>
              <a:rPr lang="ru-RU" b="1" dirty="0">
                <a:solidFill>
                  <a:srgbClr val="002060"/>
                </a:solidFill>
                <a:latin typeface="Arial"/>
              </a:rPr>
              <a:t>.</a:t>
            </a:r>
          </a:p>
        </p:txBody>
      </p:sp>
      <p:pic>
        <p:nvPicPr>
          <p:cNvPr id="5" name="Рисунок 4" descr="E:\0_86ab4_8da98dc9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31236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59319"/>
            <a:ext cx="3692873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151" y="404664"/>
            <a:ext cx="796072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Девочки начинали работать с детства. Таскаясь </a:t>
            </a: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хвостиком</a:t>
            </a: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»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за матерью по дому, они участвовали во всех работах: стирали, мыли полы, ставили заплатки, пришивали пуговицы. С пяти лет учились вышивать, шить, вязать на спицах и крючком — это умела каждая казачка. Была и особенная работа — нянчить младших! Трехлетнего брата могла нянчить пятилетняя сестра, а трехлетняя — годовалого. Пятилеток — то уже в няньки людям отдавали. Трудовая жизнь начиналась рано. К братьям девочки относились с огромным уважением. И не зря: случалось, что пятилетние братья уходили с отцами в военные походы. И возвращались домой через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десяток лет закаленными бойцами.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Труд не исключал радости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и веселья: девочки и пели,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и плясали, а обучали их этому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старшие женщины.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Но росла девочка с главной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мыслью,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что она будущая хозяйка и мать,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— этому было подчинено все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ее воспитание.</a:t>
            </a:r>
          </a:p>
        </p:txBody>
      </p:sp>
    </p:spTree>
    <p:extLst>
      <p:ext uri="{BB962C8B-B14F-4D97-AF65-F5344CB8AC3E}">
        <p14:creationId xmlns:p14="http://schemas.microsoft.com/office/powerpoint/2010/main" val="19373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968" y="388197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Замуж в те времена выдавали рано, а замужеству еще предшествовало сватовство. Казаки народ гордый, горячий, вооруженный. Поэтому во всех обычаях были очень сдержанны и боялись обидеть друг друга. Даже отказ сватам давался так, чтобы не оскорбить людей. Молодой казак будущую суженую мог увидеть в поле на работе, в церкви, но всегда под присмотром старших; он мог и вообще ее никогда не видеть — просто старшие решили его женить.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273436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55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242</TotalTime>
  <Words>1220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Comic Sans MS</vt:lpstr>
      <vt:lpstr>Times New Roman</vt:lpstr>
      <vt:lpstr>Соседство</vt:lpstr>
      <vt:lpstr>Родительский авторитет: традиции семейного воспитания </vt:lpstr>
      <vt:lpstr> Чтобы понять сущность казачества, особенности его образа жизни преданной службы царю и отечеству, воинской доблести и славы, необходимо вникнуть в         систему воспитания детей казаков и прежде всего мальчиков</vt:lpstr>
      <vt:lpstr>Казачьи семьи</vt:lpstr>
      <vt:lpstr>     Воспитание мальчика - казака  Мальчика стригли первый раз, когда ему исполнятся год. Этот обряд описан в древнерусских летописях как великокняжеский, и неизвестно, пришел ли он на Русь из степи или в степь от Руси. У казаков он сохранился до наших дней.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21</cp:revision>
  <dcterms:created xsi:type="dcterms:W3CDTF">2014-12-04T10:47:58Z</dcterms:created>
  <dcterms:modified xsi:type="dcterms:W3CDTF">2024-03-22T12:07:12Z</dcterms:modified>
</cp:coreProperties>
</file>