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1" r:id="rId8"/>
    <p:sldId id="266" r:id="rId9"/>
    <p:sldId id="267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:\л.а казаки\15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45024"/>
            <a:ext cx="2404774" cy="301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005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1979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Гончарное ремесло </a:t>
            </a:r>
            <a:r>
              <a:rPr lang="en-US" dirty="0" err="1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Дону</a:t>
            </a:r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было распространено в местах, где имелась глина. Из глины делали простую посуду, незатейливые игрушки для детей, сувениры.</a:t>
            </a:r>
          </a:p>
          <a:p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Из глиняной посуды самым распространенным был «глечик» - горшок с высоким широким горлом. В этой посуде хранили молоко, сметану. </a:t>
            </a:r>
          </a:p>
          <a:p>
            <a:endParaRPr lang="en-US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2B5481"/>
                </a:solidFill>
                <a:latin typeface="Arial"/>
                <a:ea typeface="Arial"/>
                <a:cs typeface="Arial"/>
                <a:sym typeface="Arial"/>
              </a:rPr>
              <a:t>Гончарное ремесло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85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www.keramika-kubani.ru/sc-pic/i006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04855" cy="6048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53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95536" y="1412776"/>
            <a:ext cx="3024336" cy="48006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00CC"/>
                </a:solidFill>
                <a:latin typeface="Georgia" panose="02040502050405020303" pitchFamily="18" charset="0"/>
              </a:rPr>
              <a:t>В давние времена, в наши края бежали со всей России люди от тяжёлой жизни. Они селились по берегам рек нашего края.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9872" y="4941168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FFFF00"/>
                </a:solidFill>
                <a:latin typeface="Georgia" panose="02040502050405020303" pitchFamily="18" charset="0"/>
              </a:rPr>
              <a:t>Дон – наш Батюшка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9" descr="Кубань_пейзаж"/>
          <p:cNvPicPr>
            <a:picLocks noChangeAspect="1" noChangeArrowheads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63888" y="260648"/>
            <a:ext cx="5184576" cy="603118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855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5000">
        <p:checker/>
      </p:transition>
    </mc:Choice>
    <mc:Fallback xmlns="">
      <p:transition spd="slow" advClick="0" advTm="5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Users\123\Desktop\животноводство\20114836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5111750" cy="34646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1271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32656"/>
            <a:ext cx="6400800" cy="1752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Book Antiqua" pitchFamily="18" charset="0"/>
              </a:rPr>
              <a:t>Закончи пословицу</a:t>
            </a:r>
            <a:endParaRPr lang="ru-RU" sz="2800" b="1" dirty="0">
              <a:solidFill>
                <a:srgbClr val="FF0000"/>
              </a:solidFill>
              <a:latin typeface="Book Antiqua" pitchFamily="18" charset="0"/>
            </a:endParaRPr>
          </a:p>
          <a:p>
            <a:pPr lvl="0"/>
            <a:r>
              <a:rPr lang="ru-RU" sz="2800" b="1" dirty="0">
                <a:solidFill>
                  <a:srgbClr val="0000CC"/>
                </a:solidFill>
                <a:latin typeface="Book Antiqua" pitchFamily="18" charset="0"/>
              </a:rPr>
              <a:t>«Терпение и труд…» (всё перетрут)</a:t>
            </a:r>
          </a:p>
          <a:p>
            <a:pPr lvl="0"/>
            <a:r>
              <a:rPr lang="ru-RU" sz="2800" b="1" dirty="0">
                <a:solidFill>
                  <a:srgbClr val="0000CC"/>
                </a:solidFill>
                <a:latin typeface="Book Antiqua" pitchFamily="18" charset="0"/>
              </a:rPr>
              <a:t>«Землю красит солнце…» (а человека труд)</a:t>
            </a:r>
          </a:p>
          <a:p>
            <a:pPr lvl="0"/>
            <a:r>
              <a:rPr lang="ru-RU" sz="2800" b="1" dirty="0">
                <a:solidFill>
                  <a:srgbClr val="0000CC"/>
                </a:solidFill>
                <a:latin typeface="Book Antiqua" pitchFamily="18" charset="0"/>
              </a:rPr>
              <a:t>«Делу время…» (а потехе час)</a:t>
            </a:r>
          </a:p>
          <a:p>
            <a:pPr lvl="0"/>
            <a:r>
              <a:rPr lang="ru-RU" sz="2800" b="1" dirty="0">
                <a:solidFill>
                  <a:srgbClr val="0000CC"/>
                </a:solidFill>
                <a:latin typeface="Book Antiqua" pitchFamily="18" charset="0"/>
              </a:rPr>
              <a:t>«Кто не работает…» (тот не ест)</a:t>
            </a:r>
          </a:p>
          <a:p>
            <a:pPr lvl="0"/>
            <a:r>
              <a:rPr lang="ru-RU" sz="2800" b="1" dirty="0">
                <a:solidFill>
                  <a:srgbClr val="0000CC"/>
                </a:solidFill>
                <a:latin typeface="Book Antiqua" pitchFamily="18" charset="0"/>
              </a:rPr>
              <a:t>«Без труда…» (не вынешь рыбку из пруда)</a:t>
            </a:r>
          </a:p>
          <a:p>
            <a:pPr lvl="0"/>
            <a:r>
              <a:rPr lang="ru-RU" sz="2800" b="1" dirty="0">
                <a:solidFill>
                  <a:srgbClr val="0000CC"/>
                </a:solidFill>
                <a:latin typeface="Book Antiqua" pitchFamily="18" charset="0"/>
              </a:rPr>
              <a:t>«Больше дела…» (меньше слов)</a:t>
            </a:r>
          </a:p>
          <a:p>
            <a:pPr lvl="0"/>
            <a:r>
              <a:rPr lang="ru-RU" sz="2800" b="1" dirty="0">
                <a:solidFill>
                  <a:srgbClr val="0000CC"/>
                </a:solidFill>
                <a:latin typeface="Book Antiqua" pitchFamily="18" charset="0"/>
              </a:rPr>
              <a:t>«Хочешь есть калачи…» (не сиди на печи)</a:t>
            </a:r>
          </a:p>
        </p:txBody>
      </p:sp>
    </p:spTree>
    <p:extLst>
      <p:ext uri="{BB962C8B-B14F-4D97-AF65-F5344CB8AC3E}">
        <p14:creationId xmlns:p14="http://schemas.microsoft.com/office/powerpoint/2010/main" val="170603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700" b="1" dirty="0">
                <a:solidFill>
                  <a:srgbClr val="FF0000"/>
                </a:solidFill>
              </a:rPr>
              <a:t>Промысел – </a:t>
            </a:r>
            <a:r>
              <a:rPr lang="ru-RU" sz="2700" dirty="0">
                <a:solidFill>
                  <a:srgbClr val="FF0000"/>
                </a:solidFill>
              </a:rPr>
              <a:t>это добыча чего-либо или охота. Это то, что можно взять у </a:t>
            </a:r>
            <a:r>
              <a:rPr lang="ru-RU" sz="2700" dirty="0" smtClean="0">
                <a:solidFill>
                  <a:srgbClr val="FF0000"/>
                </a:solidFill>
              </a:rPr>
              <a:t>природы.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452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Дону</a:t>
            </a:r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наиболее широкое распространение получила ковань – кузнечное дело</a:t>
            </a:r>
            <a:r>
              <a:rPr lang="ru-RU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ru-RU" dirty="0"/>
              <a:t> В древности очень ценилось железо и изделия из него. Кузнецы были главными мастерами. Они изготавливали все необходимое для быта – замки, ухваты, ножи, топоры, гвозди, подковы. В кузнице всегда темно, потому что в темном помещении можно уловить то мгновение, когда металл приобретает нужный цвет и готов для ковки. Кубанские кузнецы и в наши дни плетут кружева из металла.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2B5481"/>
                </a:solidFill>
                <a:latin typeface="Arial"/>
                <a:ea typeface="Arial"/>
                <a:cs typeface="Arial"/>
                <a:sym typeface="Arial"/>
              </a:rPr>
              <a:t>Кузнечное ремесло.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2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Фото кузнечное дело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059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Главную роль в плетении играла ивовая лоза. Из нее делали колыбельки, погремушки, корзины, короба, емкости для хранения зерна.</a:t>
            </a:r>
            <a:r>
              <a:rPr lang="en-US" sz="2800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sz="2800" dirty="0" smtClean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В лозоплетении применяли не только ивовый прут, но и камыш, солома.</a:t>
            </a:r>
          </a:p>
          <a:p>
            <a:pPr marL="0" indent="0">
              <a:spcBef>
                <a:spcPts val="563"/>
              </a:spcBef>
              <a:buNone/>
            </a:pPr>
            <a:r>
              <a:rPr lang="en-US" sz="2800" dirty="0" smtClean="0">
                <a:solidFill>
                  <a:srgbClr val="003366"/>
                </a:solidFill>
                <a:latin typeface="Arial"/>
                <a:ea typeface="Arial"/>
                <a:cs typeface="Arial"/>
                <a:sym typeface="Arial"/>
              </a:rPr>
              <a:t>Современные мастера достойно продолжают традиции кубанского лозоплетения. </a:t>
            </a:r>
          </a:p>
          <a:p>
            <a:endParaRPr lang="en-US" sz="2800" dirty="0" smtClean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>
              <a:solidFill>
                <a:srgbClr val="0033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2B5481"/>
                </a:solidFill>
                <a:latin typeface="Arial"/>
                <a:ea typeface="Arial"/>
                <a:cs typeface="Arial"/>
                <a:sym typeface="Arial"/>
              </a:rPr>
              <a:t>Лозоплетение.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3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88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31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289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Промысел – это добыча чего-либо или охота. Это то, что можно взять у природы.</vt:lpstr>
      <vt:lpstr>Кузнечное ремесло.</vt:lpstr>
      <vt:lpstr>Презентация PowerPoint</vt:lpstr>
      <vt:lpstr>Лозоплетение.</vt:lpstr>
      <vt:lpstr>Презентация PowerPoint</vt:lpstr>
      <vt:lpstr>Гончарное ремесло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2020-01-17T11:31:34Z</dcterms:created>
  <dcterms:modified xsi:type="dcterms:W3CDTF">2020-01-17T11:53:02Z</dcterms:modified>
</cp:coreProperties>
</file>